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3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3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5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6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1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5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4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3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76ED6-BAB5-4E45-8FE3-0CF9A0A594D6}" type="datetimeFigureOut">
              <a:rPr lang="en-US" smtClean="0"/>
              <a:t>17-May-16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F7ACE-8A5A-4E5B-A4C7-CCF63735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6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31" y="849086"/>
            <a:ext cx="4628083" cy="5214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9419446" y="6442055"/>
            <a:ext cx="27725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Георги Челенков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679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94115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436098"/>
            <a:ext cx="7929154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3506"/>
            <a:ext cx="7929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UI</a:t>
            </a:r>
            <a:r>
              <a:rPr lang="bg-BG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въплъщение на функционалностите</a:t>
            </a:r>
            <a:endParaRPr 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138102"/>
            <a:ext cx="26169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Desktop: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924" y="6272737"/>
            <a:ext cx="47853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Наемане на служител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/>
          <p:cNvSpPr/>
          <p:nvPr/>
        </p:nvSpPr>
        <p:spPr>
          <a:xfrm>
            <a:off x="6776530" y="6257333"/>
            <a:ext cx="47853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Справка за служител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3" name="Picture 2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3" y="2900725"/>
            <a:ext cx="4588821" cy="327078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68" y="2048808"/>
            <a:ext cx="3902075" cy="2774315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54" y="3505878"/>
            <a:ext cx="3597275" cy="27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94115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436098"/>
            <a:ext cx="7929154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3506"/>
            <a:ext cx="7929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UI</a:t>
            </a:r>
            <a:r>
              <a:rPr lang="bg-BG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въплъщение на функционалностите</a:t>
            </a:r>
            <a:endParaRPr 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138102"/>
            <a:ext cx="248194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Desktop: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97570" y="6334780"/>
            <a:ext cx="64352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Справка за извършено нарушение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52" y="1313099"/>
            <a:ext cx="3448050" cy="41084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76" y="2598675"/>
            <a:ext cx="6431280" cy="38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94115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436098"/>
            <a:ext cx="7929154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3506"/>
            <a:ext cx="7929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UI</a:t>
            </a:r>
            <a:r>
              <a:rPr lang="bg-BG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въплъщение на функционалностите</a:t>
            </a:r>
            <a:endParaRPr 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138102"/>
            <a:ext cx="248194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Mobile: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97570" y="6334780"/>
            <a:ext cx="64352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Справка за регистрация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035" y="1147391"/>
            <a:ext cx="2380565" cy="424033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42" y="1718470"/>
            <a:ext cx="2344377" cy="414278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38" y="1987201"/>
            <a:ext cx="2383712" cy="4254493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96" y="2162748"/>
            <a:ext cx="2423047" cy="43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94115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436098"/>
            <a:ext cx="7929154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3506"/>
            <a:ext cx="7929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UI</a:t>
            </a:r>
            <a:r>
              <a:rPr lang="bg-BG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въплъщение на функционалностите</a:t>
            </a:r>
            <a:endParaRPr 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138102"/>
            <a:ext cx="248194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Mobile: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97570" y="6334780"/>
            <a:ext cx="64352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Справка за водач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71" y="1078590"/>
            <a:ext cx="2564185" cy="4553609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05" y="1545446"/>
            <a:ext cx="2552059" cy="454650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89" y="1853074"/>
            <a:ext cx="2529931" cy="454207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60" y="2179143"/>
            <a:ext cx="2591889" cy="46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1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94115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436098"/>
            <a:ext cx="7929154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3506"/>
            <a:ext cx="7929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UI</a:t>
            </a:r>
            <a:r>
              <a:rPr lang="bg-BG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въплъщение на функционалностите</a:t>
            </a:r>
            <a:endParaRPr 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16" y="4158827"/>
            <a:ext cx="248194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Mobile: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697"/>
            <a:ext cx="4213743" cy="232978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81" y="1858162"/>
            <a:ext cx="4257541" cy="236573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51" y="2539450"/>
            <a:ext cx="4216357" cy="2319977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428" y="4336700"/>
            <a:ext cx="4464576" cy="24537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56766" y="6320619"/>
            <a:ext cx="64352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Съставяне на нарушение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71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6098"/>
            <a:ext cx="7929154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51" y="687977"/>
            <a:ext cx="6355080" cy="63550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098"/>
            <a:ext cx="792915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Демо</a:t>
            </a:r>
            <a:endParaRPr lang="en-US" sz="4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70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" y="3336053"/>
            <a:ext cx="12192001" cy="1196290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" y="3336053"/>
            <a:ext cx="1219200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Благодаря Ви за вниманието!</a:t>
            </a:r>
            <a:endParaRPr lang="en-U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98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54926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106">
            <a:off x="7338114" y="1320997"/>
            <a:ext cx="5677163" cy="56771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36098"/>
            <a:ext cx="7772400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34566"/>
            <a:ext cx="79057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Проблемът</a:t>
            </a:r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. . . </a:t>
            </a:r>
            <a:r>
              <a:rPr lang="en-US" sz="2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bg-BG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и решението</a:t>
            </a:r>
            <a:r>
              <a:rPr lang="en-US" sz="2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)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8" y="1461159"/>
            <a:ext cx="9234680" cy="5396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72" y="2248104"/>
            <a:ext cx="2990476" cy="2238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464">
            <a:off x="5150296" y="3503975"/>
            <a:ext cx="2686050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16" y="0"/>
            <a:ext cx="2295384" cy="2586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9291">
            <a:off x="1668117" y="3185054"/>
            <a:ext cx="3015007" cy="1949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7483">
            <a:off x="2813756" y="3825599"/>
            <a:ext cx="3047619" cy="22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151" y="2778484"/>
            <a:ext cx="2699162" cy="40795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70361" y="1552575"/>
            <a:ext cx="2673318" cy="2095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8" y="2136018"/>
            <a:ext cx="1464590" cy="8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1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54926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2289"/>
            <a:ext cx="5809812" cy="43889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36098"/>
            <a:ext cx="7772400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34566"/>
            <a:ext cx="79057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За кого е предназначено</a:t>
            </a:r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?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9" y="2407951"/>
            <a:ext cx="6007601" cy="46934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9" y="2412466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243137"/>
            <a:ext cx="2171700" cy="46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3893"/>
            <a:ext cx="12192001" cy="30242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36098"/>
            <a:ext cx="7772400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34566"/>
            <a:ext cx="79057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Съществуващи разработки</a:t>
            </a:r>
            <a:endParaRPr lang="en-US" sz="4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3410197"/>
            <a:ext cx="10296525" cy="1428599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96500"/>
            <a:ext cx="5208285" cy="144229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38795"/>
            <a:ext cx="12192001" cy="201920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121920" y="3291840"/>
            <a:ext cx="12313920" cy="143848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4694948"/>
            <a:ext cx="12192000" cy="143846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5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54926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2" y="1854926"/>
            <a:ext cx="11173651" cy="50030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36098"/>
            <a:ext cx="7772400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34566"/>
            <a:ext cx="79057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Проектиране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9170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8" y="0"/>
            <a:ext cx="9647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94115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436098"/>
            <a:ext cx="7929154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3506"/>
            <a:ext cx="7929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Реализация на основните функционалност</a:t>
            </a:r>
            <a:endParaRPr 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0" y="2138102"/>
            <a:ext cx="26169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Desktop: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75269" y="2138102"/>
            <a:ext cx="26169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Mobile: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3174611"/>
            <a:ext cx="5943600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Регистрация на </a:t>
            </a:r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МПС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Подробна справка за регистрация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Регистрация на водач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Подробна справка за водач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Извършени нарушения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Наемане на служител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Справка за статус на служител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43601" y="3174611"/>
            <a:ext cx="59436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Справка за регистрация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Справка за водач</a:t>
            </a:r>
            <a:endParaRPr lang="bg-BG" sz="28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Съставяне на нарушение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86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94115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00" y="2772771"/>
            <a:ext cx="3793614" cy="38101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36098"/>
            <a:ext cx="7929154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3506"/>
            <a:ext cx="7929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UI</a:t>
            </a:r>
            <a:r>
              <a:rPr lang="bg-BG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въплъщение на функционалностите</a:t>
            </a:r>
            <a:endParaRPr 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0" y="2138102"/>
            <a:ext cx="26169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Desktop: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3773"/>
            <a:ext cx="5293208" cy="36726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3924" y="6272737"/>
            <a:ext cx="47853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Регистрация на МПС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76530" y="6257333"/>
            <a:ext cx="47853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Справка за МПС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9" name="Picture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66" y="1894115"/>
            <a:ext cx="3827145" cy="27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894115"/>
            <a:ext cx="12192000" cy="5003074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" y="2729194"/>
            <a:ext cx="5728394" cy="40780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36098"/>
            <a:ext cx="7929154" cy="77959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3506"/>
            <a:ext cx="7929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UI</a:t>
            </a:r>
            <a:r>
              <a:rPr lang="bg-BG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въплъщение на функционалностите</a:t>
            </a:r>
            <a:endParaRPr 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138102"/>
            <a:ext cx="26169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Desktop: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924" y="6272737"/>
            <a:ext cx="47853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Регистрация на водач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71" y="490111"/>
            <a:ext cx="4198620" cy="300863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34" y="2024208"/>
            <a:ext cx="3246349" cy="3893913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53" y="2376034"/>
            <a:ext cx="3366135" cy="4039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0"/>
            <a:ext cx="1897493" cy="2138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30" y="2845988"/>
            <a:ext cx="3448050" cy="41084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776530" y="6257333"/>
            <a:ext cx="47853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Справка за водач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904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fficPoliceApplication" id="{68E72D1F-3525-4402-8394-311FFB283620}" vid="{306A282D-4BE8-4C05-9572-2D0957F5D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TrafficPoliceApplication</Template>
  <TotalTime>78</TotalTime>
  <Words>138</Words>
  <Application>Microsoft Office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Chelenkoff</dc:creator>
  <cp:lastModifiedBy>Chelenkoff</cp:lastModifiedBy>
  <cp:revision>24</cp:revision>
  <dcterms:created xsi:type="dcterms:W3CDTF">2016-05-16T19:48:35Z</dcterms:created>
  <dcterms:modified xsi:type="dcterms:W3CDTF">2016-05-17T16:35:21Z</dcterms:modified>
</cp:coreProperties>
</file>